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1" r:id="rId3"/>
    <p:sldId id="262" r:id="rId4"/>
    <p:sldId id="267" r:id="rId5"/>
    <p:sldId id="263" r:id="rId6"/>
    <p:sldId id="264" r:id="rId7"/>
    <p:sldId id="268" r:id="rId8"/>
    <p:sldId id="260" r:id="rId9"/>
    <p:sldId id="269" r:id="rId10"/>
    <p:sldId id="270" r:id="rId11"/>
    <p:sldId id="265" r:id="rId12"/>
    <p:sldId id="266" r:id="rId13"/>
    <p:sldId id="272" r:id="rId14"/>
    <p:sldId id="271" r:id="rId15"/>
  </p:sldIdLst>
  <p:sldSz cx="9144000" cy="6858000" type="screen4x3"/>
  <p:notesSz cx="6950075" cy="9236075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DC7"/>
    <a:srgbClr val="22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08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78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BC73512-C74F-4555-B7DC-ADF0F0D40AF1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301882B-A69C-48FC-85F4-7D5E33D458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71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5CC44F6-DB60-A245-AF79-0A3B83F9FAF0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C3FD6F5-78F8-C143-9FC3-34CEDE203F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4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https://commons.wikimedia.org/wiki/File:NYC_Empire_State_Building.jpg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72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http://media.vogue.com/r/c_1,h_4000,w_3280/2015/10/08/scene-performance.jpg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67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http://www.manhattanhoteltimessquare.com/public_docs/manhattan/gallery/Manhattan-Hotel-Times-Square-NYC-15.jpg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11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1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1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https://commons.wikimedia.org/wiki/File:Statue_of_Liberty,_NY.jpg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7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https://upload.wikimedia.org/wikipedia/commons/3/3b/BoldtCastle_aerial.jpg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0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https://en.wikipedia.org/wiki/Niagara_Falls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2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http://www.737parkavenuenyc.com/july-events-in-central-park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23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https://leonardtoddconversations.files.wordpress.com/2012/03/gallery-760_history-landscape-and-national-identity_view-1.jpg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9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https://upload.wikimedia.org/wikipedia/commons/4/44/Yankee_Stadium_upper_deck_2010.jpg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23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https://upload.wikimedia.org/wikipedia/commons/d/d0/Grand_Central_Terminal,_New_York_City_(5903663780).jpg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89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https://upload.wikimedia.org/wikipedia/commons/1/11/Rockefeller_Center_(2006).JPG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1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-titleslid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0486" y="2930746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2261A6"/>
                </a:solidFill>
                <a:latin typeface="Helvetica"/>
                <a:cs typeface="Helvetica"/>
              </a:rPr>
              <a:t>Tour of New York!</a:t>
            </a:r>
            <a:endParaRPr lang="en-US" sz="4000" b="1" dirty="0">
              <a:solidFill>
                <a:srgbClr val="2261A6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BCHDwoTa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4" y="1710618"/>
            <a:ext cx="2501900" cy="6858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5550" y="219443"/>
            <a:ext cx="341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Rockefeller Center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77243" y="878712"/>
            <a:ext cx="2715064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</a:t>
            </a:r>
            <a:r>
              <a:rPr lang="en-US" sz="2800" b="1" i="1" dirty="0" err="1" smtClean="0">
                <a:solidFill>
                  <a:schemeClr val="bg1"/>
                </a:solidFill>
              </a:rPr>
              <a:t>Iceskate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7394" y="2402615"/>
            <a:ext cx="341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Carnegie Hall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9090" y="3197680"/>
            <a:ext cx="373505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Opera Conductor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4476" y="288601"/>
            <a:ext cx="341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Times Square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6169" y="990240"/>
            <a:ext cx="2715064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Call a Cab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Freestyle!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9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Great job!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569" y="153942"/>
            <a:ext cx="341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Empire State Building</a:t>
            </a:r>
          </a:p>
        </p:txBody>
      </p:sp>
      <p:pic>
        <p:nvPicPr>
          <p:cNvPr id="5" name="Kalimb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2552" y="615184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569" y="844430"/>
            <a:ext cx="3453291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Empire Stretch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5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8425" y="1299424"/>
            <a:ext cx="341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Statue of Liberty</a:t>
            </a:r>
          </a:p>
        </p:txBody>
      </p:sp>
      <p:sp>
        <p:nvSpPr>
          <p:cNvPr id="3" name="Rectangle 2"/>
          <p:cNvSpPr/>
          <p:nvPr/>
        </p:nvSpPr>
        <p:spPr>
          <a:xfrm>
            <a:off x="5622405" y="2146814"/>
            <a:ext cx="3270489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Statue </a:t>
            </a:r>
            <a:r>
              <a:rPr lang="en-US" sz="2800" b="1" i="1" dirty="0" smtClean="0">
                <a:solidFill>
                  <a:schemeClr val="bg1"/>
                </a:solidFill>
              </a:rPr>
              <a:t>Pose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3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8902" y="360641"/>
            <a:ext cx="3418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Thousand Islands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6660" y="1053138"/>
            <a:ext cx="3622934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River Swimming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867" y="191226"/>
            <a:ext cx="2486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Niagara Falls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345" y="865191"/>
            <a:ext cx="3783766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Make a Waterfall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4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4363" y="435296"/>
            <a:ext cx="341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Central Park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8362" y="1047726"/>
            <a:ext cx="2050451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Jog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6172" y="4486236"/>
            <a:ext cx="523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Metropolitan Museum of Art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2703" y="5105686"/>
            <a:ext cx="336011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Observing Art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4055" y="2402568"/>
            <a:ext cx="264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Yankee Stadium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0999" y="2978987"/>
            <a:ext cx="3363371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Opening Pitch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9329" y="3709836"/>
            <a:ext cx="2226710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Switch Sides!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7354" y="307885"/>
            <a:ext cx="386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Grand Central Terminal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1382" y="999375"/>
            <a:ext cx="3273526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Toot the Horn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143</Words>
  <Application>Microsoft Office PowerPoint</Application>
  <PresentationFormat>On-screen Show (4:3)</PresentationFormat>
  <Paragraphs>50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Helvetica</vt:lpstr>
      <vt:lpstr>Office Theme</vt:lpstr>
      <vt:lpstr>Tour of New York!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Freestyle!</vt:lpstr>
      <vt:lpstr>Great job!</vt:lpstr>
    </vt:vector>
  </TitlesOfParts>
  <Company>BCHD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Comm Dept</dc:creator>
  <cp:lastModifiedBy>School Health Intern</cp:lastModifiedBy>
  <cp:revision>83</cp:revision>
  <cp:lastPrinted>2015-10-09T23:56:40Z</cp:lastPrinted>
  <dcterms:created xsi:type="dcterms:W3CDTF">2011-03-08T22:36:32Z</dcterms:created>
  <dcterms:modified xsi:type="dcterms:W3CDTF">2016-08-11T17:19:05Z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3935908F-3786-4F7D-B99B-81161195823E</vt:lpwstr>
  </property>
  <property fmtid="{D5CDD505-2E9C-101B-9397-08002B2CF9AE}" pid="3" name="ArticulatePath">
    <vt:lpwstr>Tour of New York</vt:lpwstr>
  </property>
</Properties>
</file>